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4" r:id="rId19"/>
    <p:sldId id="265" r:id="rId20"/>
    <p:sldId id="266" r:id="rId21"/>
    <p:sldId id="267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80"/>
    <p:restoredTop sz="94687"/>
  </p:normalViewPr>
  <p:slideViewPr>
    <p:cSldViewPr snapToGrid="0" snapToObjects="1">
      <p:cViewPr varScale="1">
        <p:scale>
          <a:sx n="88" d="100"/>
          <a:sy n="88" d="100"/>
        </p:scale>
        <p:origin x="176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FD21-0D0C-0942-A0EF-EAC954880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9CEFB-B920-7144-B6C1-AF36E130F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64D45-B076-2F43-BB7F-912BD7E65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2DCE-9201-1145-9848-6419C457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CE048-4FB3-2C44-86FE-91D058AB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B5A5-BFEE-6D41-8AAD-38A988DA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0EA7C-3829-1F46-B043-11072DE79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2096-A353-104F-B01D-11677426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4167A-E85C-BB46-BB75-83A3E6BD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77108-5260-B948-969F-2CF3D4FE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8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CF63A-D99D-EC4C-8816-A3A39CB2C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43D05-7BF4-A84B-BD55-250E32367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78FC-ADDD-FE43-9B98-363D97DD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26395-70D9-7348-A75D-FF9296B1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DD61-DF91-7F43-8458-EED65A93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8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3AA5-3B33-9E43-948F-D0178261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0E56-24A0-8D47-A9AD-93D43F6C0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674C2-066D-F243-B296-46E6B579E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315F1-82C2-1145-9DDF-6D7E4DC5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74EE0-BF25-DA41-9995-29494597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2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2B1A-99A8-144F-AD5B-C7DE15A2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EDF8F-9AB5-704E-A653-8A68D924A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FFF7-7509-124A-9FFE-2760A1B0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F550-3BD8-564F-9212-617D2FAC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59B27-B00A-8D48-B661-986F1639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6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DACB8-4DCC-6B47-A706-24307B1B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11DCA-7F17-D741-A4A9-1E3C56581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A931A-1862-DA42-A912-401BA3F15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F38D9-E532-714D-8629-184C5467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8B5EF-292C-774D-A0D0-7045E89D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AE620-DD30-EE42-AA02-0EA49CEB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4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7C2E-6E31-D240-B633-7FC94FC0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3064-3B9F-8E44-B184-08F504DDA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9046B-EAFA-8B4E-B01D-D8154E68F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F1DE3-9282-8B43-99AA-A0FC7C546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5990B-C941-D849-B66B-029D06E9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04AD8-A9C7-654F-AB7F-8A3C190A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0689B-FC55-F04C-983D-B26724CD3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36E1D-8ECC-6949-8871-9101F614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6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A45D-10A7-944E-B5B7-0CCBD445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F524B-4DC4-D449-95F0-89B0F2A5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0A5B0-DECC-304C-8308-EBEB32F1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85AE1-EA8E-D240-BB42-F081C059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1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2683D-9F63-C048-800C-C7A1575C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0B74D-F8BC-9C42-ADFD-AA399B30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C1DDB-9054-314F-9B97-E0D153D0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C83-C885-2442-AAAF-3220FA07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BD93-31AC-754F-9D10-37FA6D6A0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02B90-FCA6-3748-88FC-6029CDA02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93EE5-0FF7-5447-975A-B0686280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9F0FE-5F7D-704B-88BA-86280A48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6B3D4-9ECB-7C4C-ACA8-A4A5B52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8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FD40-65B1-2F4C-8608-0F081928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0AA39-8B5E-4641-9DED-B4C925E80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BB211-7FDF-4045-A14D-76E7F67CA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1147C-F713-074E-8DA7-43885EE5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D1C8D-50E0-B740-A6F9-9C4E0940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F7EA5-69CC-504D-A070-3167C932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6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1971B3-0904-6546-8ECB-1D64C71BB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15A2A-96AD-AA46-8511-EC5CC2416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CB8F5-E064-9148-B10A-C3B695BBC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D10B9-9497-1046-A651-43CEEF5EDA29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E47E2-4357-1447-979D-C975008FC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8941E-A270-0E46-BCF0-93F379DA2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016DD-32F3-ED4C-A8AF-D660B0F1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95A87E-CAFB-DF41-8564-0ECE01AD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54EEF3-CE6D-694C-ADBB-EED84B4D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Task1 crop below picture:</a:t>
            </a:r>
            <a:br>
              <a:rPr lang="en-US" dirty="0"/>
            </a:br>
            <a:r>
              <a:rPr lang="en-US" dirty="0"/>
              <a:t>	Below screenshot shows the execution of above command:</a:t>
            </a:r>
          </a:p>
          <a:p>
            <a:pPr marL="0" indent="0">
              <a:buNone/>
            </a:pPr>
            <a:r>
              <a:rPr lang="en-US" dirty="0"/>
              <a:t>	![](pic/1-9-3-ls.png)</a:t>
            </a:r>
          </a:p>
          <a:p>
            <a:endParaRPr lang="en-US" dirty="0"/>
          </a:p>
          <a:p>
            <a:r>
              <a:rPr lang="en-US" strike="sngStrike" dirty="0"/>
              <a:t>Page 11 – add ansible --version info</a:t>
            </a:r>
          </a:p>
          <a:p>
            <a:r>
              <a:rPr lang="en-US" strike="sngStrike" dirty="0"/>
              <a:t>Task 2 &gt; step 6 </a:t>
            </a:r>
            <a:r>
              <a:rPr lang="en-US" strike="sngStrike" dirty="0" err="1"/>
              <a:t>nxos_config</a:t>
            </a:r>
            <a:r>
              <a:rPr lang="en-US" strike="sngStrike" dirty="0"/>
              <a:t> instead of </a:t>
            </a:r>
            <a:r>
              <a:rPr lang="en-US" strike="sngStrike" dirty="0" err="1"/>
              <a:t>ios_config</a:t>
            </a:r>
            <a:endParaRPr lang="en-US" strike="sngStrike" dirty="0"/>
          </a:p>
          <a:p>
            <a:r>
              <a:rPr lang="en-US" strike="sngStrike" dirty="0"/>
              <a:t>Task2 &gt; step 7 pic updated … 3-7-1.png  </a:t>
            </a:r>
            <a:r>
              <a:rPr lang="en-US" dirty="0"/>
              <a:t>(add snapshot for ansible install)</a:t>
            </a:r>
          </a:p>
          <a:p>
            <a:r>
              <a:rPr lang="en-US" strike="sngStrike" dirty="0"/>
              <a:t>Task2 &gt; step 3-12-1.png (replace)</a:t>
            </a:r>
          </a:p>
          <a:p>
            <a:r>
              <a:rPr lang="en-US" strike="sngStrike" dirty="0"/>
              <a:t>Task 4&gt; update 4-3-1.png … 4-3-2.png (replace and ignore Warning)</a:t>
            </a:r>
          </a:p>
          <a:p>
            <a:r>
              <a:rPr lang="en-US" dirty="0"/>
              <a:t>Task 4 &gt; Step 8 &gt; change </a:t>
            </a:r>
            <a:r>
              <a:rPr lang="en-US" dirty="0" err="1"/>
              <a:t>tex</a:t>
            </a:r>
            <a:r>
              <a:rPr lang="en-US" dirty="0"/>
              <a:t> headings</a:t>
            </a:r>
          </a:p>
          <a:p>
            <a:r>
              <a:rPr lang="en-US" strike="sngStrike" dirty="0"/>
              <a:t>Task 4 &gt; 4-4-1 and 4-4-2 .. Add ignore warning on </a:t>
            </a:r>
          </a:p>
          <a:p>
            <a:r>
              <a:rPr lang="en-US" strike="sngStrike" dirty="0"/>
              <a:t>Task4 &gt; 4-6-1.png … ignore warning</a:t>
            </a:r>
          </a:p>
          <a:p>
            <a:r>
              <a:rPr lang="en-US" dirty="0"/>
              <a:t>Task 5 &gt; change diagram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11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89236-A7EF-2746-B354-7B102E9BA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689100"/>
            <a:ext cx="8394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3DD9E5-EBFA-EB45-9597-5093F1426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73250"/>
            <a:ext cx="8331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6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E5B85F-0F8F-374A-ADA1-6A8FBF52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209800"/>
            <a:ext cx="8890000" cy="243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2090BC-49B1-D646-9229-CC0C6A80EA47}"/>
              </a:ext>
            </a:extLst>
          </p:cNvPr>
          <p:cNvSpPr txBox="1"/>
          <p:nvPr/>
        </p:nvSpPr>
        <p:spPr>
          <a:xfrm>
            <a:off x="2128838" y="528638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23 … before running ansible playbook</a:t>
            </a:r>
          </a:p>
        </p:txBody>
      </p:sp>
    </p:spTree>
    <p:extLst>
      <p:ext uri="{BB962C8B-B14F-4D97-AF65-F5344CB8AC3E}">
        <p14:creationId xmlns:p14="http://schemas.microsoft.com/office/powerpoint/2010/main" val="2223667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B152A-1558-CE4D-AF21-A801615E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879065"/>
            <a:ext cx="10834687" cy="583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2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F7F0C-394B-FA49-9BC0-94F8F9E52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085850"/>
            <a:ext cx="8661400" cy="468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865B9-3D97-B047-AA2C-2E331445D89B}"/>
              </a:ext>
            </a:extLst>
          </p:cNvPr>
          <p:cNvSpPr txBox="1"/>
          <p:nvPr/>
        </p:nvSpPr>
        <p:spPr>
          <a:xfrm>
            <a:off x="3057525" y="0"/>
            <a:ext cx="275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26 add screenshot</a:t>
            </a:r>
          </a:p>
        </p:txBody>
      </p:sp>
    </p:spTree>
    <p:extLst>
      <p:ext uri="{BB962C8B-B14F-4D97-AF65-F5344CB8AC3E}">
        <p14:creationId xmlns:p14="http://schemas.microsoft.com/office/powerpoint/2010/main" val="167491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4C7CB3-74FD-D242-AF02-A6E8A5DA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7800"/>
            <a:ext cx="10515600" cy="142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ECA06A-CA7D-DA45-9548-4EB18B29F1B4}"/>
              </a:ext>
            </a:extLst>
          </p:cNvPr>
          <p:cNvSpPr txBox="1"/>
          <p:nvPr/>
        </p:nvSpPr>
        <p:spPr>
          <a:xfrm>
            <a:off x="2257425" y="714375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27 new pic</a:t>
            </a:r>
          </a:p>
        </p:txBody>
      </p:sp>
    </p:spTree>
    <p:extLst>
      <p:ext uri="{BB962C8B-B14F-4D97-AF65-F5344CB8AC3E}">
        <p14:creationId xmlns:p14="http://schemas.microsoft.com/office/powerpoint/2010/main" val="350583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BE56D-65F6-A64A-BA95-F25866C2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182"/>
            <a:ext cx="12192000" cy="2955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E4344D-7461-3847-8A0F-DC968024AC2A}"/>
              </a:ext>
            </a:extLst>
          </p:cNvPr>
          <p:cNvSpPr/>
          <p:nvPr/>
        </p:nvSpPr>
        <p:spPr>
          <a:xfrm>
            <a:off x="3082852" y="501134"/>
            <a:ext cx="382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Task2 &gt; step 7 … 3-7-1.png pic </a:t>
            </a:r>
            <a:r>
              <a:rPr lang="en-US" dirty="0" err="1"/>
              <a:t>udpated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07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5F25D-6C90-F74D-B1FD-92565E0F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762"/>
            <a:ext cx="12192000" cy="5096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9715EC-1D79-4240-8D31-E38A4BEB0B79}"/>
              </a:ext>
            </a:extLst>
          </p:cNvPr>
          <p:cNvSpPr txBox="1"/>
          <p:nvPr/>
        </p:nvSpPr>
        <p:spPr>
          <a:xfrm>
            <a:off x="2557463" y="357188"/>
            <a:ext cx="412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Task2: step 12 .. 3-12-1</a:t>
            </a:r>
          </a:p>
        </p:txBody>
      </p:sp>
    </p:spTree>
    <p:extLst>
      <p:ext uri="{BB962C8B-B14F-4D97-AF65-F5344CB8AC3E}">
        <p14:creationId xmlns:p14="http://schemas.microsoft.com/office/powerpoint/2010/main" val="348096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B8280-0929-634E-B802-AC8A49753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316596"/>
            <a:ext cx="11550902" cy="65414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8F90F-6558-554A-9160-4110672545C2}"/>
              </a:ext>
            </a:extLst>
          </p:cNvPr>
          <p:cNvSpPr txBox="1"/>
          <p:nvPr/>
        </p:nvSpPr>
        <p:spPr>
          <a:xfrm>
            <a:off x="2171700" y="0"/>
            <a:ext cx="424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4-3-1.png</a:t>
            </a:r>
          </a:p>
        </p:txBody>
      </p:sp>
    </p:spTree>
    <p:extLst>
      <p:ext uri="{BB962C8B-B14F-4D97-AF65-F5344CB8AC3E}">
        <p14:creationId xmlns:p14="http://schemas.microsoft.com/office/powerpoint/2010/main" val="398053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C931AF-D3E2-0F44-BCE9-40606591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975"/>
            <a:ext cx="12192000" cy="27320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6FC83F-C7B5-2B47-B48B-9A3C0B7E71E1}"/>
              </a:ext>
            </a:extLst>
          </p:cNvPr>
          <p:cNvSpPr/>
          <p:nvPr/>
        </p:nvSpPr>
        <p:spPr>
          <a:xfrm>
            <a:off x="3080684" y="258246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4-3-2.png</a:t>
            </a:r>
          </a:p>
        </p:txBody>
      </p:sp>
    </p:spTree>
    <p:extLst>
      <p:ext uri="{BB962C8B-B14F-4D97-AF65-F5344CB8AC3E}">
        <p14:creationId xmlns:p14="http://schemas.microsoft.com/office/powerpoint/2010/main" val="4228453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B9B01-3188-E84F-8DCF-B66D7B954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565150"/>
            <a:ext cx="10795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8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6F43C-4A6F-F344-A07A-DBEE0355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536"/>
            <a:ext cx="12192000" cy="61889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1C7E30-6E4E-D849-B814-5F439B324604}"/>
              </a:ext>
            </a:extLst>
          </p:cNvPr>
          <p:cNvSpPr/>
          <p:nvPr/>
        </p:nvSpPr>
        <p:spPr>
          <a:xfrm>
            <a:off x="3094971" y="-34796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4-4-1.png</a:t>
            </a:r>
          </a:p>
        </p:txBody>
      </p:sp>
    </p:spTree>
    <p:extLst>
      <p:ext uri="{BB962C8B-B14F-4D97-AF65-F5344CB8AC3E}">
        <p14:creationId xmlns:p14="http://schemas.microsoft.com/office/powerpoint/2010/main" val="14409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EA214-1DF1-EB47-8179-6813371C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878"/>
            <a:ext cx="12192000" cy="45162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322192-8E15-F443-95E4-3E1AA20D8E39}"/>
              </a:ext>
            </a:extLst>
          </p:cNvPr>
          <p:cNvSpPr/>
          <p:nvPr/>
        </p:nvSpPr>
        <p:spPr>
          <a:xfrm>
            <a:off x="3094971" y="-34796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4-4-2.png</a:t>
            </a:r>
          </a:p>
        </p:txBody>
      </p:sp>
    </p:spTree>
    <p:extLst>
      <p:ext uri="{BB962C8B-B14F-4D97-AF65-F5344CB8AC3E}">
        <p14:creationId xmlns:p14="http://schemas.microsoft.com/office/powerpoint/2010/main" val="1018623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EDEE-A325-B24C-8EE8-DEADDB37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4-6-1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175C8-8187-604E-AE93-F00B0884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8" y="922512"/>
            <a:ext cx="10341777" cy="59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07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A555-93F6-AA45-98FC-B69DD985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5-1-1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A3B499-1D46-284A-B7AB-9CBC1750C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4187"/>
            <a:ext cx="10515600" cy="33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1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E159A-C01A-284A-AB05-23579CFB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143000"/>
            <a:ext cx="10833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3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EE3199-8F1B-CF4B-A2B0-E470C70D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2" y="2195083"/>
            <a:ext cx="102489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2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27444-B7C5-7A48-A400-4B83ECE6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87" y="613410"/>
            <a:ext cx="8585200" cy="45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849B2-FB14-D144-B94B-C5BF0518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04" y="2519680"/>
            <a:ext cx="8534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8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6FBBD7-F27C-304D-85BD-3369AF7F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63" y="787400"/>
            <a:ext cx="7404100" cy="185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0AFA62-8F1B-9F4C-A30A-1AAF6D69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492" y="2927126"/>
            <a:ext cx="7277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7F74E-BAB9-2E45-9D9F-AFAEAF26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1" y="699396"/>
            <a:ext cx="82550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CD88E6-BA5A-4E4A-9511-CC544233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21" y="3162300"/>
            <a:ext cx="8204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4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FB3BD-E9EA-4C4F-9CD1-8D8CE7A5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8000"/>
            <a:ext cx="8343900" cy="184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67BEB-7500-9F48-8636-AD01731D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14712"/>
            <a:ext cx="8216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2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5EBC4C-AAF3-C24B-940D-740A1360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898650"/>
            <a:ext cx="8280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5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12942</TotalTime>
  <Words>50</Words>
  <Application>Microsoft Macintosh PowerPoint</Application>
  <PresentationFormat>Widescreen</PresentationFormat>
  <Paragraphs>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4-6-1</vt:lpstr>
      <vt:lpstr>5-1-1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Chaudhry (fchaudhr)</dc:creator>
  <cp:lastModifiedBy>Faisal Chaudhry (fchaudhr)</cp:lastModifiedBy>
  <cp:revision>40</cp:revision>
  <dcterms:created xsi:type="dcterms:W3CDTF">2019-05-19T08:43:03Z</dcterms:created>
  <dcterms:modified xsi:type="dcterms:W3CDTF">2019-05-28T08:26:00Z</dcterms:modified>
</cp:coreProperties>
</file>